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32" r:id="rId2"/>
    <p:sldId id="334" r:id="rId3"/>
    <p:sldId id="333" r:id="rId4"/>
    <p:sldId id="331" r:id="rId5"/>
    <p:sldId id="301" r:id="rId6"/>
    <p:sldId id="415" r:id="rId7"/>
    <p:sldId id="295" r:id="rId8"/>
    <p:sldId id="358" r:id="rId9"/>
    <p:sldId id="398" r:id="rId10"/>
    <p:sldId id="335" r:id="rId11"/>
    <p:sldId id="359" r:id="rId12"/>
    <p:sldId id="360" r:id="rId13"/>
    <p:sldId id="399" r:id="rId14"/>
    <p:sldId id="340" r:id="rId15"/>
    <p:sldId id="424" r:id="rId16"/>
    <p:sldId id="361" r:id="rId17"/>
    <p:sldId id="362" r:id="rId18"/>
    <p:sldId id="400" r:id="rId19"/>
    <p:sldId id="423" r:id="rId20"/>
    <p:sldId id="341" r:id="rId21"/>
    <p:sldId id="363" r:id="rId22"/>
    <p:sldId id="364" r:id="rId23"/>
    <p:sldId id="401" r:id="rId24"/>
    <p:sldId id="342" r:id="rId25"/>
    <p:sldId id="365" r:id="rId26"/>
    <p:sldId id="366" r:id="rId27"/>
    <p:sldId id="402" r:id="rId28"/>
    <p:sldId id="343" r:id="rId29"/>
    <p:sldId id="367" r:id="rId30"/>
    <p:sldId id="368" r:id="rId31"/>
    <p:sldId id="403" r:id="rId32"/>
    <p:sldId id="369" r:id="rId33"/>
    <p:sldId id="370" r:id="rId34"/>
    <p:sldId id="404" r:id="rId35"/>
    <p:sldId id="371" r:id="rId36"/>
    <p:sldId id="372" r:id="rId37"/>
    <p:sldId id="419" r:id="rId38"/>
    <p:sldId id="425" r:id="rId39"/>
    <p:sldId id="344" r:id="rId40"/>
    <p:sldId id="373" r:id="rId41"/>
    <p:sldId id="374" r:id="rId42"/>
    <p:sldId id="406" r:id="rId43"/>
    <p:sldId id="375" r:id="rId44"/>
    <p:sldId id="376" r:id="rId45"/>
    <p:sldId id="377" r:id="rId46"/>
    <p:sldId id="407" r:id="rId47"/>
    <p:sldId id="345" r:id="rId48"/>
    <p:sldId id="378" r:id="rId49"/>
    <p:sldId id="379" r:id="rId50"/>
    <p:sldId id="408" r:id="rId51"/>
    <p:sldId id="346" r:id="rId52"/>
    <p:sldId id="380" r:id="rId53"/>
    <p:sldId id="381" r:id="rId54"/>
    <p:sldId id="409" r:id="rId55"/>
    <p:sldId id="347" r:id="rId56"/>
    <p:sldId id="382" r:id="rId57"/>
    <p:sldId id="383" r:id="rId58"/>
    <p:sldId id="410" r:id="rId59"/>
    <p:sldId id="348" r:id="rId60"/>
    <p:sldId id="384" r:id="rId61"/>
    <p:sldId id="385" r:id="rId62"/>
    <p:sldId id="411" r:id="rId63"/>
    <p:sldId id="349" r:id="rId64"/>
    <p:sldId id="386" r:id="rId65"/>
    <p:sldId id="387" r:id="rId66"/>
    <p:sldId id="412" r:id="rId67"/>
    <p:sldId id="350" r:id="rId68"/>
    <p:sldId id="388" r:id="rId69"/>
    <p:sldId id="389" r:id="rId70"/>
    <p:sldId id="413" r:id="rId71"/>
    <p:sldId id="351" r:id="rId72"/>
    <p:sldId id="390" r:id="rId73"/>
    <p:sldId id="391" r:id="rId74"/>
    <p:sldId id="420" r:id="rId75"/>
    <p:sldId id="352" r:id="rId76"/>
    <p:sldId id="392" r:id="rId77"/>
    <p:sldId id="393" r:id="rId78"/>
    <p:sldId id="421" r:id="rId79"/>
    <p:sldId id="353" r:id="rId80"/>
    <p:sldId id="394" r:id="rId81"/>
    <p:sldId id="395" r:id="rId82"/>
    <p:sldId id="422" r:id="rId83"/>
    <p:sldId id="354" r:id="rId84"/>
    <p:sldId id="396" r:id="rId85"/>
    <p:sldId id="397" r:id="rId86"/>
    <p:sldId id="405" r:id="rId8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334"/>
            <p14:sldId id="333"/>
            <p14:sldId id="331"/>
            <p14:sldId id="301"/>
            <p14:sldId id="415"/>
            <p14:sldId id="295"/>
            <p14:sldId id="358"/>
            <p14:sldId id="398"/>
            <p14:sldId id="335"/>
            <p14:sldId id="359"/>
            <p14:sldId id="360"/>
            <p14:sldId id="399"/>
            <p14:sldId id="340"/>
            <p14:sldId id="424"/>
            <p14:sldId id="361"/>
            <p14:sldId id="362"/>
            <p14:sldId id="400"/>
            <p14:sldId id="423"/>
            <p14:sldId id="341"/>
            <p14:sldId id="363"/>
            <p14:sldId id="364"/>
            <p14:sldId id="401"/>
            <p14:sldId id="342"/>
            <p14:sldId id="365"/>
            <p14:sldId id="366"/>
            <p14:sldId id="402"/>
            <p14:sldId id="343"/>
            <p14:sldId id="367"/>
            <p14:sldId id="368"/>
            <p14:sldId id="403"/>
            <p14:sldId id="369"/>
            <p14:sldId id="370"/>
            <p14:sldId id="404"/>
            <p14:sldId id="371"/>
            <p14:sldId id="372"/>
            <p14:sldId id="419"/>
            <p14:sldId id="425"/>
            <p14:sldId id="344"/>
            <p14:sldId id="373"/>
            <p14:sldId id="374"/>
            <p14:sldId id="406"/>
            <p14:sldId id="375"/>
            <p14:sldId id="376"/>
            <p14:sldId id="377"/>
            <p14:sldId id="407"/>
            <p14:sldId id="345"/>
            <p14:sldId id="378"/>
            <p14:sldId id="379"/>
            <p14:sldId id="408"/>
            <p14:sldId id="346"/>
            <p14:sldId id="380"/>
            <p14:sldId id="381"/>
            <p14:sldId id="409"/>
            <p14:sldId id="347"/>
            <p14:sldId id="382"/>
            <p14:sldId id="383"/>
            <p14:sldId id="410"/>
            <p14:sldId id="348"/>
            <p14:sldId id="384"/>
            <p14:sldId id="385"/>
            <p14:sldId id="411"/>
            <p14:sldId id="349"/>
            <p14:sldId id="386"/>
            <p14:sldId id="387"/>
            <p14:sldId id="412"/>
            <p14:sldId id="350"/>
            <p14:sldId id="388"/>
            <p14:sldId id="389"/>
            <p14:sldId id="413"/>
            <p14:sldId id="351"/>
            <p14:sldId id="390"/>
            <p14:sldId id="391"/>
            <p14:sldId id="420"/>
            <p14:sldId id="352"/>
            <p14:sldId id="392"/>
            <p14:sldId id="393"/>
            <p14:sldId id="421"/>
            <p14:sldId id="353"/>
            <p14:sldId id="394"/>
            <p14:sldId id="395"/>
            <p14:sldId id="422"/>
            <p14:sldId id="354"/>
            <p14:sldId id="396"/>
            <p14:sldId id="397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03/10/2022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03/10/2022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3/10/2022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3/10/2022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3/10/2022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3/10/2022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3/10/2022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7" Type="http://schemas.openxmlformats.org/officeDocument/2006/relationships/image" Target="../media/image22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mp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mp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tmp"/><Relationship Id="rId5" Type="http://schemas.openxmlformats.org/officeDocument/2006/relationships/image" Target="../media/image96.tmp"/><Relationship Id="rId4" Type="http://schemas.openxmlformats.org/officeDocument/2006/relationships/image" Target="../media/image95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mp"/><Relationship Id="rId5" Type="http://schemas.openxmlformats.org/officeDocument/2006/relationships/image" Target="../media/image106.tmp"/><Relationship Id="rId4" Type="http://schemas.openxmlformats.org/officeDocument/2006/relationships/image" Target="../media/image10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mp"/><Relationship Id="rId5" Type="http://schemas.openxmlformats.org/officeDocument/2006/relationships/image" Target="../media/image116.tmp"/><Relationship Id="rId4" Type="http://schemas.openxmlformats.org/officeDocument/2006/relationships/image" Target="../media/image115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tm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tmp"/><Relationship Id="rId5" Type="http://schemas.openxmlformats.org/officeDocument/2006/relationships/image" Target="../media/image126.tmp"/><Relationship Id="rId4" Type="http://schemas.openxmlformats.org/officeDocument/2006/relationships/image" Target="../media/image12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tm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tmp"/><Relationship Id="rId5" Type="http://schemas.openxmlformats.org/officeDocument/2006/relationships/image" Target="../media/image136.tmp"/><Relationship Id="rId4" Type="http://schemas.openxmlformats.org/officeDocument/2006/relationships/image" Target="../media/image135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tm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tm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mp"/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tmp"/><Relationship Id="rId5" Type="http://schemas.openxmlformats.org/officeDocument/2006/relationships/image" Target="../media/image146.tmp"/><Relationship Id="rId4" Type="http://schemas.openxmlformats.org/officeDocument/2006/relationships/image" Target="../media/image145.t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mp"/><Relationship Id="rId2" Type="http://schemas.openxmlformats.org/officeDocument/2006/relationships/image" Target="../media/image15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tmp"/><Relationship Id="rId5" Type="http://schemas.openxmlformats.org/officeDocument/2006/relationships/image" Target="../media/image156.tmp"/><Relationship Id="rId4" Type="http://schemas.openxmlformats.org/officeDocument/2006/relationships/image" Target="../media/image15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t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tm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mp"/><Relationship Id="rId2" Type="http://schemas.openxmlformats.org/officeDocument/2006/relationships/image" Target="../media/image16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tmp"/><Relationship Id="rId5" Type="http://schemas.openxmlformats.org/officeDocument/2006/relationships/image" Target="../media/image166.tmp"/><Relationship Id="rId4" Type="http://schemas.openxmlformats.org/officeDocument/2006/relationships/image" Target="../media/image165.tm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mp"/><Relationship Id="rId2" Type="http://schemas.openxmlformats.org/officeDocument/2006/relationships/image" Target="../media/image17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tmp"/><Relationship Id="rId5" Type="http://schemas.openxmlformats.org/officeDocument/2006/relationships/image" Target="../media/image174.tmp"/><Relationship Id="rId4" Type="http://schemas.openxmlformats.org/officeDocument/2006/relationships/image" Target="../media/image17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mp"/><Relationship Id="rId2" Type="http://schemas.openxmlformats.org/officeDocument/2006/relationships/image" Target="../media/image17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tmp"/><Relationship Id="rId5" Type="http://schemas.openxmlformats.org/officeDocument/2006/relationships/image" Target="../media/image182.tmp"/><Relationship Id="rId4" Type="http://schemas.openxmlformats.org/officeDocument/2006/relationships/image" Target="../media/image181.tm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tm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CD2576C-222A-2BBB-9BE1-0F861943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633029"/>
            <a:ext cx="3840480" cy="279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18983" y="3424237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43658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F5F4260-ADD8-B932-0E26-5C67F1B4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26" y="633029"/>
            <a:ext cx="4006016" cy="28035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C345AB6-2AF8-0CFA-4B66-9B90B5492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820" y="633029"/>
            <a:ext cx="4059180" cy="280355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1E4702B-5C66-889E-A04E-F2C07FBF4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26" y="3424237"/>
            <a:ext cx="161948" cy="95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BBF1EAE-4557-6D7D-0EC5-67E06704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" y="3981736"/>
            <a:ext cx="3965005" cy="278994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A3D63DB-84F0-C459-BF4B-9011435E4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26" y="3913739"/>
            <a:ext cx="4006016" cy="2825848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7A592CE4-4D68-1251-A670-00E3526F4B06}"/>
              </a:ext>
            </a:extLst>
          </p:cNvPr>
          <p:cNvSpPr/>
          <p:nvPr/>
        </p:nvSpPr>
        <p:spPr>
          <a:xfrm>
            <a:off x="0" y="633029"/>
            <a:ext cx="3965005" cy="286477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C3F9D6E-E15B-AF17-5822-C80D822A1E46}"/>
              </a:ext>
            </a:extLst>
          </p:cNvPr>
          <p:cNvSpPr/>
          <p:nvPr/>
        </p:nvSpPr>
        <p:spPr>
          <a:xfrm>
            <a:off x="1190368" y="856734"/>
            <a:ext cx="650789" cy="234366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3E1B0D-B585-5A85-C19A-3D208CA6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08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63FDA27-093E-0615-58CA-2F47278D7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" t="9276" r="8461" b="9343"/>
          <a:stretch/>
        </p:blipFill>
        <p:spPr>
          <a:xfrm>
            <a:off x="3903330" y="189000"/>
            <a:ext cx="4127284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AA522FC-868C-D75D-08AF-C319F63FA3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275" r="7341" b="8590"/>
          <a:stretch/>
        </p:blipFill>
        <p:spPr>
          <a:xfrm>
            <a:off x="0" y="3595208"/>
            <a:ext cx="397583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1902B87-36A4-2A0A-2139-EE24BB9F5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10410" r="8774" b="8773"/>
          <a:stretch/>
        </p:blipFill>
        <p:spPr>
          <a:xfrm>
            <a:off x="16212" y="3618000"/>
            <a:ext cx="3973432" cy="3240000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225111-9036-B369-E372-E852A5C27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470" r="9830" b="1453"/>
          <a:stretch/>
        </p:blipFill>
        <p:spPr>
          <a:xfrm>
            <a:off x="4440842" y="3596477"/>
            <a:ext cx="3718560" cy="3124998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5208046" y="136525"/>
            <a:ext cx="418319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31BBD4A-06D5-85CF-1E8D-CC444B6C0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0347" r="9762" b="8727"/>
          <a:stretch/>
        </p:blipFill>
        <p:spPr>
          <a:xfrm>
            <a:off x="321276" y="3788226"/>
            <a:ext cx="3087863" cy="2568123"/>
          </a:xfrm>
          <a:prstGeom prst="rect">
            <a:avLst/>
          </a:prstGeom>
        </p:spPr>
      </p:pic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C18DE88-3909-96AA-929D-66FC3D30D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14879" r="7004" b="8576"/>
          <a:stretch/>
        </p:blipFill>
        <p:spPr>
          <a:xfrm>
            <a:off x="8610600" y="3992287"/>
            <a:ext cx="2992135" cy="2160000"/>
          </a:xfrm>
          <a:prstGeom prst="rect">
            <a:avLst/>
          </a:prstGeom>
        </p:spPr>
      </p:pic>
      <p:sp>
        <p:nvSpPr>
          <p:cNvPr id="12" name="CuadroTexto 7">
            <a:extLst>
              <a:ext uri="{FF2B5EF4-FFF2-40B4-BE49-F238E27FC236}">
                <a16:creationId xmlns:a16="http://schemas.microsoft.com/office/drawing/2014/main" id="{7DB6483C-F32F-EE97-C877-F05ED885E4E6}"/>
              </a:ext>
            </a:extLst>
          </p:cNvPr>
          <p:cNvSpPr txBox="1"/>
          <p:nvPr/>
        </p:nvSpPr>
        <p:spPr>
          <a:xfrm>
            <a:off x="9721385" y="342900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669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38264" y="348065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53574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A6C16C2-209C-BCBC-904A-0588E03B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" y="846003"/>
            <a:ext cx="3781381" cy="264329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3543C85-9570-9C09-260F-3BA799266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43" y="846003"/>
            <a:ext cx="3781381" cy="26614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99004CC-39BA-9555-B94E-14EDABD64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37" y="767562"/>
            <a:ext cx="3734599" cy="266143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96E531C-6AF2-DB44-064E-902E578E3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" y="3871693"/>
            <a:ext cx="3781381" cy="272159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E45A542-7E48-C8D4-FFFD-B757FA648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42" y="3916690"/>
            <a:ext cx="3781381" cy="2631595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F75D4CE-026D-DE05-68FB-1BEF5DB22F11}"/>
              </a:ext>
            </a:extLst>
          </p:cNvPr>
          <p:cNvSpPr/>
          <p:nvPr/>
        </p:nvSpPr>
        <p:spPr>
          <a:xfrm>
            <a:off x="0" y="3862004"/>
            <a:ext cx="3965005" cy="286477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B4F6794-F1D4-885B-A908-E49CD4A2BD2B}"/>
              </a:ext>
            </a:extLst>
          </p:cNvPr>
          <p:cNvSpPr/>
          <p:nvPr/>
        </p:nvSpPr>
        <p:spPr>
          <a:xfrm>
            <a:off x="1199893" y="4066659"/>
            <a:ext cx="362207" cy="234366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6F64D-F6DC-E156-8E26-CED5B1FB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626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2D3332-FB88-D8B5-9E29-B84F19E6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5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7638F0C-61B7-959D-1154-65483E90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14879" r="9130" b="8576"/>
          <a:stretch/>
        </p:blipFill>
        <p:spPr>
          <a:xfrm>
            <a:off x="2298700" y="1095203"/>
            <a:ext cx="7594600" cy="56262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7423A6A-B402-0061-21BF-C3F0B0ED970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</p:spTree>
    <p:extLst>
      <p:ext uri="{BB962C8B-B14F-4D97-AF65-F5344CB8AC3E}">
        <p14:creationId xmlns:p14="http://schemas.microsoft.com/office/powerpoint/2010/main" val="424434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B28CEA-5EDB-D6A7-BBE5-29146102D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t="10229" r="8461" b="8773"/>
          <a:stretch/>
        </p:blipFill>
        <p:spPr>
          <a:xfrm>
            <a:off x="4044527" y="229408"/>
            <a:ext cx="4102945" cy="32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09AE00-EFCA-E2B6-33B1-79B6D0382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226"/>
          <a:stretch/>
        </p:blipFill>
        <p:spPr>
          <a:xfrm>
            <a:off x="0" y="3618000"/>
            <a:ext cx="39868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ABB832D-2880-83BA-9E72-3F01F4AD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137" r="9318" b="8773"/>
          <a:stretch/>
        </p:blipFill>
        <p:spPr>
          <a:xfrm>
            <a:off x="9726" y="3618000"/>
            <a:ext cx="3872287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853402" y="263636"/>
            <a:ext cx="3569967" cy="27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B5285785-3A6D-3BC4-6A72-9F10FEEAFA15}"/>
              </a:ext>
            </a:extLst>
          </p:cNvPr>
          <p:cNvSpPr txBox="1"/>
          <p:nvPr/>
        </p:nvSpPr>
        <p:spPr>
          <a:xfrm>
            <a:off x="9721385" y="346337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E3804A-FE2E-5C90-EBE6-8F07E5FDC9E4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</p:spTree>
    <p:extLst>
      <p:ext uri="{BB962C8B-B14F-4D97-AF65-F5344CB8AC3E}">
        <p14:creationId xmlns:p14="http://schemas.microsoft.com/office/powerpoint/2010/main" val="302506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145914" y="676778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CD016A9-F8C2-502C-8CDB-6B0E8970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10704" r="9762" b="7341"/>
          <a:stretch/>
        </p:blipFill>
        <p:spPr>
          <a:xfrm>
            <a:off x="151069" y="3788227"/>
            <a:ext cx="3538342" cy="2966110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B5285785-3A6D-3BC4-6A72-9F10FEEAFA15}"/>
              </a:ext>
            </a:extLst>
          </p:cNvPr>
          <p:cNvSpPr txBox="1"/>
          <p:nvPr/>
        </p:nvSpPr>
        <p:spPr>
          <a:xfrm>
            <a:off x="9721385" y="346337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A4E4CBD-28DC-BD6E-D158-BE00BB079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14879" r="9130" b="8576"/>
          <a:stretch/>
        </p:blipFill>
        <p:spPr>
          <a:xfrm>
            <a:off x="8438133" y="4014528"/>
            <a:ext cx="2915667" cy="216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2E8736F-61DC-A942-F903-98F8DB4AC833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</p:spTree>
    <p:extLst>
      <p:ext uri="{BB962C8B-B14F-4D97-AF65-F5344CB8AC3E}">
        <p14:creationId xmlns:p14="http://schemas.microsoft.com/office/powerpoint/2010/main" val="337701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AF05B71-7C68-0AEB-3476-CDEC1727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" y="749404"/>
            <a:ext cx="3727670" cy="271835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FC60DD9-D9F9-55D5-327A-9472F5B9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71" y="764277"/>
            <a:ext cx="3907969" cy="272393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D35A81E-10C7-F98F-4BC8-AF4BD8472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87" y="689285"/>
            <a:ext cx="3958664" cy="27989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1097C6-3B56-1A1F-99B6-FEC224694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" y="3981736"/>
            <a:ext cx="3907969" cy="27839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2309501" y="62531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6096000" y="555573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10259149" y="581452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2886733" y="379707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BA44DDE-FFE5-4493-C5E3-7B8BD5FCB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32" y="4011738"/>
            <a:ext cx="3834846" cy="2723933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80AE9B86-F414-8EAE-266E-E1599347BA9B}"/>
              </a:ext>
            </a:extLst>
          </p:cNvPr>
          <p:cNvSpPr/>
          <p:nvPr/>
        </p:nvSpPr>
        <p:spPr>
          <a:xfrm>
            <a:off x="3992432" y="3981736"/>
            <a:ext cx="3965005" cy="286477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4C03554-DD41-4A91-3825-252525AE92B0}"/>
              </a:ext>
            </a:extLst>
          </p:cNvPr>
          <p:cNvSpPr/>
          <p:nvPr/>
        </p:nvSpPr>
        <p:spPr>
          <a:xfrm>
            <a:off x="4820434" y="4191000"/>
            <a:ext cx="351641" cy="231048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33E410F-7ECC-34A9-F4C7-3A20463C03BB}"/>
              </a:ext>
            </a:extLst>
          </p:cNvPr>
          <p:cNvSpPr/>
          <p:nvPr/>
        </p:nvSpPr>
        <p:spPr>
          <a:xfrm>
            <a:off x="870739" y="4133849"/>
            <a:ext cx="351641" cy="244014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0FB60-7530-F998-624E-F74AD3A8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B41A98-197E-7339-6520-67CC9583E939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6598278" y="3889278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9594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2C3C8E9-1401-CA3F-A143-F474A5D68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9275" r="8461" b="8955"/>
          <a:stretch/>
        </p:blipFill>
        <p:spPr>
          <a:xfrm>
            <a:off x="5328020" y="22569"/>
            <a:ext cx="4107520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50F003C-E3F0-3A38-2F4E-C1BEB4145A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9276" r="6576" b="8773"/>
          <a:stretch/>
        </p:blipFill>
        <p:spPr>
          <a:xfrm>
            <a:off x="0" y="3618000"/>
            <a:ext cx="401285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43634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3C3F062-2C26-14AE-865A-85C3F81E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501" r="8774" b="8590"/>
          <a:stretch/>
        </p:blipFill>
        <p:spPr>
          <a:xfrm>
            <a:off x="138615" y="3595178"/>
            <a:ext cx="392045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500137" y="131886"/>
            <a:ext cx="3981527" cy="31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F50CCBF1-1471-0861-60FD-FEEBF9E0121B}"/>
              </a:ext>
            </a:extLst>
          </p:cNvPr>
          <p:cNvSpPr txBox="1"/>
          <p:nvPr/>
        </p:nvSpPr>
        <p:spPr>
          <a:xfrm>
            <a:off x="9721385" y="346337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52C7326-B2C3-7545-D3E0-9550E1843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14879" r="8350" b="9026"/>
          <a:stretch/>
        </p:blipFill>
        <p:spPr>
          <a:xfrm>
            <a:off x="8610600" y="4014528"/>
            <a:ext cx="29652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7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265460" y="3681991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681991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9E88142-BA7F-06A5-8AC9-0F92643EC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44" y="835139"/>
            <a:ext cx="3936996" cy="27598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844867F-1563-85FE-D6B9-DB54C6AE5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71" y="804344"/>
            <a:ext cx="3936996" cy="27906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7995AD2-7DCB-3BEC-9248-5BDE6FF9C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" y="835139"/>
            <a:ext cx="3859934" cy="275982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E69FE38-2125-7F87-A11A-5D6B78361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" y="4138355"/>
            <a:ext cx="3705045" cy="261316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CCB9BDC-6DED-A118-B0E0-EDFD69FFD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44" y="4051323"/>
            <a:ext cx="3859934" cy="2783484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1763FC4B-5575-7576-6164-79881A0226A4}"/>
              </a:ext>
            </a:extLst>
          </p:cNvPr>
          <p:cNvSpPr/>
          <p:nvPr/>
        </p:nvSpPr>
        <p:spPr>
          <a:xfrm>
            <a:off x="3913725" y="4104759"/>
            <a:ext cx="3965005" cy="286477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4A6449F-AF0A-1A58-1E2D-94C39FBED39E}"/>
              </a:ext>
            </a:extLst>
          </p:cNvPr>
          <p:cNvSpPr/>
          <p:nvPr/>
        </p:nvSpPr>
        <p:spPr>
          <a:xfrm>
            <a:off x="4486275" y="4286250"/>
            <a:ext cx="685800" cy="23573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D366E-DBB9-692D-7323-8286C4B9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4320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2406AA8-68B8-5515-A249-68E20DB7E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0593" r="8461" b="8408"/>
          <a:stretch/>
        </p:blipFill>
        <p:spPr>
          <a:xfrm>
            <a:off x="4017504" y="384720"/>
            <a:ext cx="4168474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9F86D55-9C38-349B-8F6C-957903AD3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275" r="6576" b="8590"/>
          <a:stretch/>
        </p:blipFill>
        <p:spPr>
          <a:xfrm>
            <a:off x="20726" y="3610912"/>
            <a:ext cx="399677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3EA08AA-ACB7-40B9-29D4-D123D7E0B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682" r="8461" b="8590"/>
          <a:stretch/>
        </p:blipFill>
        <p:spPr>
          <a:xfrm>
            <a:off x="0" y="3618000"/>
            <a:ext cx="3936504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6014129" y="398685"/>
            <a:ext cx="3465175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521F0E59-5C6D-97D9-FB1D-447F3705B442}"/>
              </a:ext>
            </a:extLst>
          </p:cNvPr>
          <p:cNvSpPr txBox="1"/>
          <p:nvPr/>
        </p:nvSpPr>
        <p:spPr>
          <a:xfrm>
            <a:off x="9721385" y="346337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8ED0A87-C7DC-03EA-F0BB-42612CDBB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14879" r="9762" b="8351"/>
          <a:stretch/>
        </p:blipFill>
        <p:spPr>
          <a:xfrm>
            <a:off x="8343752" y="4014528"/>
            <a:ext cx="288633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38016" y="3446212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48605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C948D4C-849D-ADF2-4D08-5A60E863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3029"/>
            <a:ext cx="3943882" cy="2853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B4EA25-7073-1632-E047-3FC0F3AE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59" y="716563"/>
            <a:ext cx="3943881" cy="275745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C0C8F92-CAA7-FF51-6F43-4C2073759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41" y="756486"/>
            <a:ext cx="3943881" cy="27581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D2081EA-24C8-9112-F22B-3944E2C97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" y="3970022"/>
            <a:ext cx="4089053" cy="288797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A5A2953-2040-5AB5-B679-CCB7BBCAF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06" y="3970022"/>
            <a:ext cx="4089053" cy="283552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8D0509E-407A-F3DF-C9AB-634B5065B675}"/>
              </a:ext>
            </a:extLst>
          </p:cNvPr>
          <p:cNvSpPr/>
          <p:nvPr/>
        </p:nvSpPr>
        <p:spPr>
          <a:xfrm>
            <a:off x="8216933" y="716564"/>
            <a:ext cx="3965005" cy="28530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77FF516-B5CD-83D4-1D28-99AD5447DF9A}"/>
              </a:ext>
            </a:extLst>
          </p:cNvPr>
          <p:cNvSpPr/>
          <p:nvPr/>
        </p:nvSpPr>
        <p:spPr>
          <a:xfrm>
            <a:off x="9454510" y="940049"/>
            <a:ext cx="351641" cy="2384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71368-97CD-1D6B-4AAA-ACF110E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650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1C15E46-DDE8-DD1C-7517-76AD92850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0956" r="8775" b="8955"/>
          <a:stretch/>
        </p:blipFill>
        <p:spPr>
          <a:xfrm>
            <a:off x="4125393" y="229408"/>
            <a:ext cx="4156828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5E94921-4519-5C6B-1B4E-7F25272FB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226"/>
          <a:stretch/>
        </p:blipFill>
        <p:spPr>
          <a:xfrm>
            <a:off x="0" y="3618000"/>
            <a:ext cx="39868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90828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6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579974"/>
            <a:ext cx="190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EA6681-D0A3-C47A-2476-C841CA7B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864" r="8775" b="8590"/>
          <a:stretch/>
        </p:blipFill>
        <p:spPr>
          <a:xfrm>
            <a:off x="237214" y="3481475"/>
            <a:ext cx="3923491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393176" y="160839"/>
            <a:ext cx="4113678" cy="32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3" name="CuadroTexto 7">
            <a:extLst>
              <a:ext uri="{FF2B5EF4-FFF2-40B4-BE49-F238E27FC236}">
                <a16:creationId xmlns:a16="http://schemas.microsoft.com/office/drawing/2014/main" id="{F17DE4DC-56B1-4BDF-4969-F28EA257E7CF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8F74187-7CBA-0271-554F-23444B22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5105" r="7580" b="8576"/>
          <a:stretch/>
        </p:blipFill>
        <p:spPr>
          <a:xfrm>
            <a:off x="8494412" y="3992288"/>
            <a:ext cx="29755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78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61EF185-19B7-5647-0F7E-288A315AB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138" r="8461" b="8955"/>
          <a:stretch/>
        </p:blipFill>
        <p:spPr>
          <a:xfrm>
            <a:off x="3996749" y="243097"/>
            <a:ext cx="4188545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931A007-73A7-AA68-444A-DFBCE17AB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 t="9275" r="7341" b="8590"/>
          <a:stretch/>
        </p:blipFill>
        <p:spPr>
          <a:xfrm>
            <a:off x="0" y="3618000"/>
            <a:ext cx="398301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137DD23-29E2-8C9E-3674-B0F952F47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8955" r="8461" b="8591"/>
          <a:stretch/>
        </p:blipFill>
        <p:spPr>
          <a:xfrm>
            <a:off x="0" y="3618000"/>
            <a:ext cx="3908897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661433" y="272074"/>
            <a:ext cx="3620903" cy="28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23747D29-8312-85DA-1DBC-ACE3E3F87A41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EDDF127-544A-F505-3BF8-E905BDA0B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4655" r="7387" b="8576"/>
          <a:stretch/>
        </p:blipFill>
        <p:spPr>
          <a:xfrm>
            <a:off x="8400269" y="4006516"/>
            <a:ext cx="2833871" cy="20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6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674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A66D0A-B7FC-E510-20F7-F923254AF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9276" r="7341" b="8773"/>
          <a:stretch/>
        </p:blipFill>
        <p:spPr>
          <a:xfrm>
            <a:off x="0" y="3618000"/>
            <a:ext cx="3955879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19A72A4-4E8C-D11A-7DCE-155A0FC6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" t="9276" r="8462" b="8576"/>
          <a:stretch/>
        </p:blipFill>
        <p:spPr>
          <a:xfrm>
            <a:off x="4307928" y="378000"/>
            <a:ext cx="40793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3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5144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4302AD2-973E-FC2E-CCFE-6F9C4ED88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317" r="8461" b="8590"/>
          <a:stretch/>
        </p:blipFill>
        <p:spPr>
          <a:xfrm>
            <a:off x="0" y="3618000"/>
            <a:ext cx="39262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10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 M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23747D29-8312-85DA-1DBC-ACE3E3F87A41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354E05-989F-547D-A66F-8E67F7D75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3716" r="7508" b="2310"/>
          <a:stretch/>
        </p:blipFill>
        <p:spPr>
          <a:xfrm>
            <a:off x="182068" y="633029"/>
            <a:ext cx="3206591" cy="26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98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23747D29-8312-85DA-1DBC-ACE3E3F87A41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398DFF-0FFE-9556-ABBB-432CC2D5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15330" r="8349" b="8576"/>
          <a:stretch/>
        </p:blipFill>
        <p:spPr>
          <a:xfrm>
            <a:off x="8333817" y="3992288"/>
            <a:ext cx="295242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5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82925" y="341757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44402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C00D09-A46B-B21A-48FF-35A41819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" y="633029"/>
            <a:ext cx="3847609" cy="27959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B588FF1-E95D-785C-3E4A-ACFE3523F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74" y="633029"/>
            <a:ext cx="4013196" cy="28079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79F785E-EBBB-8C78-A62B-AF6AA7B2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08" y="541618"/>
            <a:ext cx="4013196" cy="288738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9FA8FA-B215-52D2-942B-3B8C31C9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" y="3892742"/>
            <a:ext cx="3847609" cy="27002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21608DC-9083-1B67-454C-5467C0098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2" y="3767490"/>
            <a:ext cx="4013196" cy="2825551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3B4F0EA9-9D99-44FE-5B01-A43335D86DEE}"/>
              </a:ext>
            </a:extLst>
          </p:cNvPr>
          <p:cNvSpPr/>
          <p:nvPr/>
        </p:nvSpPr>
        <p:spPr>
          <a:xfrm>
            <a:off x="0" y="598794"/>
            <a:ext cx="3888671" cy="28530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444A57F-CE8C-6FDF-C5F0-9DCF9B9E4D99}"/>
              </a:ext>
            </a:extLst>
          </p:cNvPr>
          <p:cNvSpPr/>
          <p:nvPr/>
        </p:nvSpPr>
        <p:spPr>
          <a:xfrm>
            <a:off x="981075" y="857250"/>
            <a:ext cx="457200" cy="233156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84F73-5F0A-AC88-9D80-6708874E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98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46955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 – 1 min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70228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6AF06E8-39B1-5073-D6D9-4BA16554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1624" r="8775" b="8852"/>
          <a:stretch/>
        </p:blipFill>
        <p:spPr>
          <a:xfrm>
            <a:off x="0" y="3618000"/>
            <a:ext cx="397020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61892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0" y="0"/>
            <a:ext cx="46955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 – 1 min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DA4146E-6727-E318-FE39-24AA0341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t="11141" r="9319" b="8852"/>
          <a:stretch/>
        </p:blipFill>
        <p:spPr>
          <a:xfrm>
            <a:off x="0" y="3618000"/>
            <a:ext cx="39107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37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BA3E43E5-067E-3E49-4DFC-7410ECF26D5F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89CDAB-6C3B-D761-B1C5-D1C6300E1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15330" r="8349" b="8576"/>
          <a:stretch/>
        </p:blipFill>
        <p:spPr>
          <a:xfrm>
            <a:off x="8333817" y="3992288"/>
            <a:ext cx="295242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82925" y="341757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44402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4F0EA9-9D99-44FE-5B01-A43335D86DEE}"/>
              </a:ext>
            </a:extLst>
          </p:cNvPr>
          <p:cNvSpPr/>
          <p:nvPr/>
        </p:nvSpPr>
        <p:spPr>
          <a:xfrm>
            <a:off x="0" y="598794"/>
            <a:ext cx="3888671" cy="28530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444A57F-CE8C-6FDF-C5F0-9DCF9B9E4D99}"/>
              </a:ext>
            </a:extLst>
          </p:cNvPr>
          <p:cNvSpPr/>
          <p:nvPr/>
        </p:nvSpPr>
        <p:spPr>
          <a:xfrm>
            <a:off x="981075" y="857250"/>
            <a:ext cx="457200" cy="233156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84F73-5F0A-AC88-9D80-6708874E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587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340FEB9-839F-24CD-6869-8BCD19D1E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11138" r="8461" b="8772"/>
          <a:stretch/>
        </p:blipFill>
        <p:spPr>
          <a:xfrm>
            <a:off x="4126527" y="126636"/>
            <a:ext cx="4171661" cy="3240000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6C937985-DBF0-EB8E-B005-7E288E6A7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9276" r="6576" b="8408"/>
          <a:stretch/>
        </p:blipFill>
        <p:spPr>
          <a:xfrm>
            <a:off x="0" y="3618000"/>
            <a:ext cx="400226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8004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8409"/>
          <a:stretch/>
        </p:blipFill>
        <p:spPr>
          <a:xfrm>
            <a:off x="4013654" y="229408"/>
            <a:ext cx="4164692" cy="324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94BDDE5-66A0-4CAD-56C4-6CBCC5063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018" r="8461" b="7662"/>
          <a:stretch/>
        </p:blipFill>
        <p:spPr>
          <a:xfrm>
            <a:off x="0" y="3618000"/>
            <a:ext cx="39081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A1A2FFE1-B063-207E-B21F-F1EFD487FC1D}"/>
              </a:ext>
            </a:extLst>
          </p:cNvPr>
          <p:cNvSpPr txBox="1"/>
          <p:nvPr/>
        </p:nvSpPr>
        <p:spPr>
          <a:xfrm>
            <a:off x="9603767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C860B7-CD6D-8386-3CEE-5B6A613E2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14879" r="7579" b="9026"/>
          <a:stretch/>
        </p:blipFill>
        <p:spPr>
          <a:xfrm>
            <a:off x="8486815" y="3992288"/>
            <a:ext cx="299077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63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71268" y="349549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777755" y="355629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0979BD-19EE-23C8-7755-DEDD43BD2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529"/>
            <a:ext cx="3949554" cy="27959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237F74-3F37-83DB-CDE3-C9925FF7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57" y="633029"/>
            <a:ext cx="4155554" cy="29232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49A3828-A35F-B5DD-5768-9F7717FC9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99" y="699529"/>
            <a:ext cx="3999881" cy="27959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71E33A9-229A-956C-2C60-D5D1CB00F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"/>
          <a:stretch/>
        </p:blipFill>
        <p:spPr>
          <a:xfrm>
            <a:off x="0" y="3864831"/>
            <a:ext cx="4106487" cy="292326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01660A4-26EB-0C04-5E7F-55E7E73AE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58" y="3864831"/>
            <a:ext cx="4224923" cy="291279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F9773F2-E38F-C91E-1884-EEDAAFD44451}"/>
              </a:ext>
            </a:extLst>
          </p:cNvPr>
          <p:cNvSpPr/>
          <p:nvPr/>
        </p:nvSpPr>
        <p:spPr>
          <a:xfrm>
            <a:off x="-15451" y="633029"/>
            <a:ext cx="3965005" cy="298850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284035B-C787-5642-7F85-C4F7F8C57323}"/>
              </a:ext>
            </a:extLst>
          </p:cNvPr>
          <p:cNvSpPr/>
          <p:nvPr/>
        </p:nvSpPr>
        <p:spPr>
          <a:xfrm>
            <a:off x="504825" y="877591"/>
            <a:ext cx="736605" cy="240915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B11D8-B0B5-969B-06A3-9FFC0646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154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1D525E-3423-AB05-CF24-C002FB81D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1321" r="8775" b="9318"/>
          <a:stretch/>
        </p:blipFill>
        <p:spPr>
          <a:xfrm>
            <a:off x="3886738" y="140758"/>
            <a:ext cx="4172669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4B0882-EDA0-BDCD-9B97-32653C7C6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9276" r="6575" b="8773"/>
          <a:stretch/>
        </p:blipFill>
        <p:spPr>
          <a:xfrm>
            <a:off x="0" y="3618000"/>
            <a:ext cx="39984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4113617" y="144390"/>
            <a:ext cx="4170535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858460-4CFE-B901-3BC4-DE8AE742C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229" r="8775" b="8773"/>
          <a:stretch/>
        </p:blipFill>
        <p:spPr>
          <a:xfrm>
            <a:off x="0" y="3636585"/>
            <a:ext cx="395722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50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49B7D4B5-2573-37C2-139D-E7B6310BA79E}"/>
              </a:ext>
            </a:extLst>
          </p:cNvPr>
          <p:cNvSpPr txBox="1"/>
          <p:nvPr/>
        </p:nvSpPr>
        <p:spPr>
          <a:xfrm>
            <a:off x="9603767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76443DA1-BCE1-1F6A-833B-59D41BBE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5105" r="8157" b="8801"/>
          <a:stretch/>
        </p:blipFill>
        <p:spPr>
          <a:xfrm>
            <a:off x="8610600" y="3992288"/>
            <a:ext cx="296520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3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54889" y="362149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62149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CDE9C0-9184-995E-14A1-E2AD551D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" y="633029"/>
            <a:ext cx="3948949" cy="28967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EA0354F-6579-3847-BAC7-7619BBC2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17" y="669576"/>
            <a:ext cx="3913166" cy="282366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599B2F7-DF59-4876-73A8-F071FE088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22" y="656247"/>
            <a:ext cx="3936413" cy="282366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F31F8DB-1370-22EB-8F2C-15EA888E6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" y="3981736"/>
            <a:ext cx="3807229" cy="27079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A902D7F-824E-B5C3-6445-0FB1F4A2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11" y="3951282"/>
            <a:ext cx="3948949" cy="2738369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5EAC105-B4B2-9F16-603D-A7FC78BDBFFA}"/>
              </a:ext>
            </a:extLst>
          </p:cNvPr>
          <p:cNvSpPr/>
          <p:nvPr/>
        </p:nvSpPr>
        <p:spPr>
          <a:xfrm>
            <a:off x="-8152" y="3974207"/>
            <a:ext cx="3965005" cy="28530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92E27B4-DAA4-996B-48C4-E6DEDF005159}"/>
              </a:ext>
            </a:extLst>
          </p:cNvPr>
          <p:cNvSpPr/>
          <p:nvPr/>
        </p:nvSpPr>
        <p:spPr>
          <a:xfrm>
            <a:off x="1433205" y="4210050"/>
            <a:ext cx="1395720" cy="22852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022E6-0028-8047-04B4-D5E41AFE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65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0BF0CF-187B-25B7-CE48-B1447F86F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t="9276" r="8461" b="8773"/>
          <a:stretch/>
        </p:blipFill>
        <p:spPr>
          <a:xfrm>
            <a:off x="4204381" y="189000"/>
            <a:ext cx="4112790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887319A-3FDE-D016-1248-9FC70F58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9276" r="7342" b="8773"/>
          <a:stretch/>
        </p:blipFill>
        <p:spPr>
          <a:xfrm>
            <a:off x="0" y="3618000"/>
            <a:ext cx="40134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4385727" y="229408"/>
            <a:ext cx="4110226" cy="3240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369F43D-80D8-9BBF-5EF0-CC5A33E1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318" r="8775" b="8772"/>
          <a:stretch/>
        </p:blipFill>
        <p:spPr>
          <a:xfrm>
            <a:off x="0" y="3618000"/>
            <a:ext cx="39420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54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CAA743-24B6-5B52-F2BC-017230CF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0603" r="8350" b="8576"/>
          <a:stretch/>
        </p:blipFill>
        <p:spPr>
          <a:xfrm>
            <a:off x="8444347" y="4042611"/>
            <a:ext cx="2785739" cy="2160000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7976AB33-C421-CFC1-13DD-3ABC9AFF9E79}"/>
              </a:ext>
            </a:extLst>
          </p:cNvPr>
          <p:cNvSpPr txBox="1"/>
          <p:nvPr/>
        </p:nvSpPr>
        <p:spPr>
          <a:xfrm>
            <a:off x="9573900" y="341174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5382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70644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3F5A27-0670-38D5-82FC-76B2F8BAF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61746"/>
            <a:ext cx="4071427" cy="284469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C3F39FD-7A94-2BAA-7CA8-56D066CB1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11" y="845687"/>
            <a:ext cx="3956417" cy="27908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A69ABF-84A3-B533-4FCC-1362824F0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70" y="896692"/>
            <a:ext cx="3959404" cy="27748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6EF1D5A-D9C7-6187-BE93-01B67524E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7" y="3981736"/>
            <a:ext cx="3752676" cy="2689214"/>
          </a:xfrm>
          <a:prstGeom prst="rect">
            <a:avLst/>
          </a:prstGeom>
        </p:spPr>
      </p:pic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71515" y="374922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DE33A9-3B14-38E2-32AF-630DC0EB9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11" y="4036621"/>
            <a:ext cx="3752676" cy="2634329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B0C0CD9C-B729-CE1A-392E-B93FEBFF66AA}"/>
              </a:ext>
            </a:extLst>
          </p:cNvPr>
          <p:cNvSpPr/>
          <p:nvPr/>
        </p:nvSpPr>
        <p:spPr>
          <a:xfrm>
            <a:off x="0" y="845687"/>
            <a:ext cx="4158669" cy="293056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914301E-71B3-DF9B-7239-7440DE95B12C}"/>
              </a:ext>
            </a:extLst>
          </p:cNvPr>
          <p:cNvSpPr/>
          <p:nvPr/>
        </p:nvSpPr>
        <p:spPr>
          <a:xfrm>
            <a:off x="1695451" y="1057275"/>
            <a:ext cx="590550" cy="243795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3ACCB-B805-7B23-0A8D-93619044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7557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8D6FBE5-8843-8B0A-9965-9D2C7861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593" r="8775" b="8955"/>
          <a:stretch/>
        </p:blipFill>
        <p:spPr>
          <a:xfrm>
            <a:off x="3892347" y="189000"/>
            <a:ext cx="4123358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C412B53-F2BD-AD4D-4E2A-009EF3640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8842" r="7341" b="8842"/>
          <a:stretch/>
        </p:blipFill>
        <p:spPr>
          <a:xfrm>
            <a:off x="0" y="3604036"/>
            <a:ext cx="40217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4029380" y="189000"/>
            <a:ext cx="4123465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C8EC2B-B14E-67A1-D4CE-25A6DCE83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10046" r="9318" b="8409"/>
          <a:stretch/>
        </p:blipFill>
        <p:spPr>
          <a:xfrm>
            <a:off x="0" y="3618000"/>
            <a:ext cx="39054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58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B7D30C24-D076-49C5-F812-4682B7FA9A27}"/>
              </a:ext>
            </a:extLst>
          </p:cNvPr>
          <p:cNvSpPr txBox="1"/>
          <p:nvPr/>
        </p:nvSpPr>
        <p:spPr>
          <a:xfrm>
            <a:off x="9573900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2610CC7-E966-90BE-312D-0C463EF96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4879" r="8350" b="8576"/>
          <a:stretch/>
        </p:blipFill>
        <p:spPr>
          <a:xfrm>
            <a:off x="8399682" y="3992288"/>
            <a:ext cx="29541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27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297774" y="207176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222380" y="361240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758971" y="361240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F419310-045B-D8A8-D4A1-1395A60E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78"/>
            <a:ext cx="3880096" cy="285528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A0D672E-790E-D8B1-7C96-9138022D7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95" y="597453"/>
            <a:ext cx="4068115" cy="28943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23D33A3-2BD4-2B2A-EB2A-F9E678322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35" y="649654"/>
            <a:ext cx="4136723" cy="28943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01CCEA-45A1-C643-22AB-9E08C1041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788"/>
            <a:ext cx="3880096" cy="27984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2094437-68B8-E5EF-0D50-D492F55D5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95" y="3955240"/>
            <a:ext cx="4136723" cy="2813237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A972B884-72A8-C07D-963E-D2220AD78382}"/>
              </a:ext>
            </a:extLst>
          </p:cNvPr>
          <p:cNvSpPr/>
          <p:nvPr/>
        </p:nvSpPr>
        <p:spPr>
          <a:xfrm>
            <a:off x="-49310" y="527671"/>
            <a:ext cx="3965005" cy="290132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33A0B3C-F1F8-45A9-74C4-9004C8740EF1}"/>
              </a:ext>
            </a:extLst>
          </p:cNvPr>
          <p:cNvSpPr/>
          <p:nvPr/>
        </p:nvSpPr>
        <p:spPr>
          <a:xfrm>
            <a:off x="2864667" y="1219200"/>
            <a:ext cx="488133" cy="19860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EA17E-9DDC-8EEB-7EEE-A43318EC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768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0A7BD99-1E0D-C177-F36D-EF0A3C45E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11138" r="8461" b="8955"/>
          <a:stretch/>
        </p:blipFill>
        <p:spPr>
          <a:xfrm>
            <a:off x="4003348" y="390618"/>
            <a:ext cx="4181164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6AC3102-714A-08F6-7BEE-99BC7B039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9275" r="7341" b="8590"/>
          <a:stretch/>
        </p:blipFill>
        <p:spPr>
          <a:xfrm>
            <a:off x="13154" y="3626422"/>
            <a:ext cx="399019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3996841" y="375936"/>
            <a:ext cx="4188544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41B7AF9-6537-803C-B262-09CF45DC4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500" r="8775" b="8409"/>
          <a:stretch/>
        </p:blipFill>
        <p:spPr>
          <a:xfrm>
            <a:off x="0" y="3615936"/>
            <a:ext cx="390457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62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08AB2650-98E2-CB8F-B9BA-1265D1E874C9}"/>
              </a:ext>
            </a:extLst>
          </p:cNvPr>
          <p:cNvSpPr txBox="1"/>
          <p:nvPr/>
        </p:nvSpPr>
        <p:spPr>
          <a:xfrm>
            <a:off x="9603767" y="342900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AFC5A87-7E62-51C6-24F5-819F89C1C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4879" r="7965" b="8576"/>
          <a:stretch/>
        </p:blipFill>
        <p:spPr>
          <a:xfrm>
            <a:off x="8367947" y="3997341"/>
            <a:ext cx="292235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1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471762" y="3772071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79707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BB4C6BF-E353-A1C4-06BE-9075D2A1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81"/>
            <a:ext cx="3924150" cy="278312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BC6A5AA-B8F1-FCD7-989E-DD87C7500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2" y="749781"/>
            <a:ext cx="3924150" cy="27889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2255D68-E054-84EE-EF45-1DA2FA5DB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44" y="819677"/>
            <a:ext cx="3924150" cy="27132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A2AAB8F-EDD4-F412-155D-2CE0BC919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1" y="4166402"/>
            <a:ext cx="3661188" cy="25675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004C5AD-209E-24FC-6754-2AF7725FA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22" y="4133152"/>
            <a:ext cx="3661188" cy="2626373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BB5739DE-D48C-555E-FE84-07F3E21340A8}"/>
              </a:ext>
            </a:extLst>
          </p:cNvPr>
          <p:cNvSpPr/>
          <p:nvPr/>
        </p:nvSpPr>
        <p:spPr>
          <a:xfrm>
            <a:off x="4055617" y="4133152"/>
            <a:ext cx="3965005" cy="266683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0CE36FC-E97D-77CA-16F9-A559E34A8A4C}"/>
              </a:ext>
            </a:extLst>
          </p:cNvPr>
          <p:cNvSpPr/>
          <p:nvPr/>
        </p:nvSpPr>
        <p:spPr>
          <a:xfrm>
            <a:off x="5960316" y="4305300"/>
            <a:ext cx="478584" cy="225532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AE4A6-1D70-0886-8D26-39EEE61D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9516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EC7FF34-A37F-C778-3F0B-BA27EB2C7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10775" r="8775" b="8772"/>
          <a:stretch/>
        </p:blipFill>
        <p:spPr>
          <a:xfrm>
            <a:off x="3863519" y="108880"/>
            <a:ext cx="4130687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742A1BF-BE5E-B664-576F-EAE5D3182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t="9276" r="6576" b="8773"/>
          <a:stretch/>
        </p:blipFill>
        <p:spPr>
          <a:xfrm>
            <a:off x="9728" y="3630914"/>
            <a:ext cx="404883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8614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4100467" y="155795"/>
            <a:ext cx="4119483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104033E-C91D-411D-F134-26D07620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10229" r="8774" b="8591"/>
          <a:stretch/>
        </p:blipFill>
        <p:spPr>
          <a:xfrm>
            <a:off x="0" y="3618000"/>
            <a:ext cx="39265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66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CE6B192A-BBBB-BBF8-2C09-4BB21A79A14B}"/>
              </a:ext>
            </a:extLst>
          </p:cNvPr>
          <p:cNvSpPr txBox="1"/>
          <p:nvPr/>
        </p:nvSpPr>
        <p:spPr>
          <a:xfrm>
            <a:off x="9603767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E20BEE-D249-8638-7E41-06629A3C5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9928" r="7965" b="8350"/>
          <a:stretch/>
        </p:blipFill>
        <p:spPr>
          <a:xfrm>
            <a:off x="8719335" y="3992288"/>
            <a:ext cx="27788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3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71515" y="375410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79707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4A9D79-E45D-65EE-141A-00491D39C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439"/>
            <a:ext cx="4169800" cy="29648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CA1E6EA-F941-6F8B-4F75-E8F27C9E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55" y="934352"/>
            <a:ext cx="3904756" cy="27732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EE673C-1399-D07D-6CAB-AEA6C6DD8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44" y="934352"/>
            <a:ext cx="3930356" cy="27732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51D5121-BEC6-109B-718A-BC6FD246E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7" y="4123438"/>
            <a:ext cx="3831652" cy="272783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3B5362B-EE4C-5766-CC2D-BCF4D84A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28" y="4123438"/>
            <a:ext cx="3831652" cy="269658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09CC5B2A-1F91-33AB-3514-8491D32F0602}"/>
              </a:ext>
            </a:extLst>
          </p:cNvPr>
          <p:cNvSpPr/>
          <p:nvPr/>
        </p:nvSpPr>
        <p:spPr>
          <a:xfrm>
            <a:off x="4213606" y="847529"/>
            <a:ext cx="3965005" cy="296488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85B41F-8787-9210-45BE-FA51CDD294C0}"/>
              </a:ext>
            </a:extLst>
          </p:cNvPr>
          <p:cNvSpPr/>
          <p:nvPr/>
        </p:nvSpPr>
        <p:spPr>
          <a:xfrm>
            <a:off x="6298908" y="1085850"/>
            <a:ext cx="492417" cy="243225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046D5-776D-2E17-39DC-1FF9421B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1787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68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0288E51-723E-99D5-1F16-2107EFE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10956" r="8774" b="8954"/>
          <a:stretch/>
        </p:blipFill>
        <p:spPr>
          <a:xfrm>
            <a:off x="4185087" y="230270"/>
            <a:ext cx="4120010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741538C-89A8-1C86-34D2-D186CCCF9B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8955" r="7341" b="8408"/>
          <a:stretch/>
        </p:blipFill>
        <p:spPr>
          <a:xfrm>
            <a:off x="0" y="3618000"/>
            <a:ext cx="397310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FB9346-13B0-4B67-63B2-FBB5BA406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9318" r="9319" b="8408"/>
          <a:stretch/>
        </p:blipFill>
        <p:spPr>
          <a:xfrm>
            <a:off x="0" y="3612103"/>
            <a:ext cx="3870888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5262550" y="205075"/>
            <a:ext cx="4044986" cy="31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44" name="Picture 43" descr="Chart, line chart&#10;&#10;Description automatically generated">
            <a:extLst>
              <a:ext uri="{FF2B5EF4-FFF2-40B4-BE49-F238E27FC236}">
                <a16:creationId xmlns:a16="http://schemas.microsoft.com/office/drawing/2014/main" id="{BD234104-AEA3-76C2-ED31-0F09F98EC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10755" r="9318" b="9011"/>
          <a:stretch/>
        </p:blipFill>
        <p:spPr>
          <a:xfrm>
            <a:off x="4089965" y="229407"/>
            <a:ext cx="4145827" cy="3240000"/>
          </a:xfrm>
          <a:prstGeom prst="rect">
            <a:avLst/>
          </a:prstGeom>
        </p:spPr>
      </p:pic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C1B9BDC9-04B1-FA11-29D2-8B89869C3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9276" r="7341" b="8408"/>
          <a:stretch/>
        </p:blipFill>
        <p:spPr>
          <a:xfrm>
            <a:off x="0" y="3618000"/>
            <a:ext cx="401002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70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5143A866-46F0-F902-01FD-AA7C30B1268D}"/>
              </a:ext>
            </a:extLst>
          </p:cNvPr>
          <p:cNvSpPr txBox="1"/>
          <p:nvPr/>
        </p:nvSpPr>
        <p:spPr>
          <a:xfrm>
            <a:off x="9468721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A4788DE-CD2F-88C2-7742-704C4FF0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" t="15330" r="8158" b="8576"/>
          <a:stretch/>
        </p:blipFill>
        <p:spPr>
          <a:xfrm>
            <a:off x="8518768" y="3992288"/>
            <a:ext cx="292686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50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71515" y="366296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716643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C90FE4-F9B6-0C92-138E-D0DEED0B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" y="697256"/>
            <a:ext cx="3967911" cy="28464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D23638F-4BB2-8123-82F9-51177F56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29" y="729368"/>
            <a:ext cx="3967912" cy="27821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59194EF-FCD6-02B8-4745-9A307B2D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22" y="697255"/>
            <a:ext cx="4079843" cy="28464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12BFB6A-F84B-3CD7-1428-B279DCA75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" y="4085975"/>
            <a:ext cx="3967911" cy="27709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F96D89-0758-904E-757A-42C032E29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0" y="4097326"/>
            <a:ext cx="3886723" cy="2759573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ECFA94B-4188-ACE9-4866-947AAE59FDCC}"/>
              </a:ext>
            </a:extLst>
          </p:cNvPr>
          <p:cNvSpPr/>
          <p:nvPr/>
        </p:nvSpPr>
        <p:spPr>
          <a:xfrm>
            <a:off x="-8043" y="643579"/>
            <a:ext cx="3965005" cy="290007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26EFA1-D0B0-E37C-BFEA-5C40376768D6}"/>
              </a:ext>
            </a:extLst>
          </p:cNvPr>
          <p:cNvSpPr/>
          <p:nvPr/>
        </p:nvSpPr>
        <p:spPr>
          <a:xfrm>
            <a:off x="1038225" y="918842"/>
            <a:ext cx="457200" cy="239585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90784-5D83-C37E-53E9-7E6E57AE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7569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56DFAFE-31EC-68C4-CD7B-F955A5800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9136"/>
          <a:stretch/>
        </p:blipFill>
        <p:spPr>
          <a:xfrm>
            <a:off x="4241145" y="229408"/>
            <a:ext cx="4166402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1B61526-BF61-0E29-D958-A209230C2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9275" r="6576" b="8955"/>
          <a:stretch/>
        </p:blipFill>
        <p:spPr>
          <a:xfrm>
            <a:off x="0" y="3612103"/>
            <a:ext cx="403620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4209342" y="390617"/>
            <a:ext cx="4171869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B882478-2383-2790-8BF8-4DD7209AD4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8955" r="8461" b="8408"/>
          <a:stretch/>
        </p:blipFill>
        <p:spPr>
          <a:xfrm>
            <a:off x="0" y="3612103"/>
            <a:ext cx="389315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74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322F7F-5C99-5018-9A65-3254CCB8E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14879" r="6810" b="8351"/>
          <a:stretch/>
        </p:blipFill>
        <p:spPr>
          <a:xfrm>
            <a:off x="8221289" y="3934326"/>
            <a:ext cx="3008797" cy="2160000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333BD599-0F14-7CBD-528E-AD841146B4FB}"/>
              </a:ext>
            </a:extLst>
          </p:cNvPr>
          <p:cNvSpPr txBox="1"/>
          <p:nvPr/>
        </p:nvSpPr>
        <p:spPr>
          <a:xfrm>
            <a:off x="9573900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8587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alpha/delta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20013" y="342900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61366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6674350-F5AA-F80C-F923-7AB76A392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" y="809442"/>
            <a:ext cx="3703932" cy="26195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EE05676-3DD7-B174-7378-6CA5EEE24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37" y="728856"/>
            <a:ext cx="4052881" cy="28283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1EC3442-71C3-4603-F34E-DD7D29535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53" y="728856"/>
            <a:ext cx="4010171" cy="282836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4635B6E-C32C-A0BD-0E19-5A4F5193D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" y="3797070"/>
            <a:ext cx="4052882" cy="28892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4E62FA3-402A-0B2D-ACF7-808ABD59E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6" y="3925291"/>
            <a:ext cx="3726059" cy="2603973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68D4AB0-4C7E-1FCF-8580-C3FB2AE422B1}"/>
              </a:ext>
            </a:extLst>
          </p:cNvPr>
          <p:cNvSpPr/>
          <p:nvPr/>
        </p:nvSpPr>
        <p:spPr>
          <a:xfrm>
            <a:off x="68274" y="693079"/>
            <a:ext cx="3754667" cy="277041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2A5F5A8-9372-7FE7-26AB-A6280476C4DE}"/>
              </a:ext>
            </a:extLst>
          </p:cNvPr>
          <p:cNvSpPr/>
          <p:nvPr/>
        </p:nvSpPr>
        <p:spPr>
          <a:xfrm>
            <a:off x="1500963" y="977397"/>
            <a:ext cx="889812" cy="226798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8EF62-4436-8B36-80AA-875256D6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53970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76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0450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0732D5-7635-82E6-50A2-84E72C9CA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276" r="6095" b="8226"/>
          <a:stretch/>
        </p:blipFill>
        <p:spPr>
          <a:xfrm>
            <a:off x="0" y="3604036"/>
            <a:ext cx="403700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3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7357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E9AE7C-8674-E53A-A5CF-6D73A76FB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9318" r="9319" b="8408"/>
          <a:stretch/>
        </p:blipFill>
        <p:spPr>
          <a:xfrm>
            <a:off x="0" y="3618000"/>
            <a:ext cx="389239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59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78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333BD599-0F14-7CBD-528E-AD841146B4FB}"/>
              </a:ext>
            </a:extLst>
          </p:cNvPr>
          <p:cNvSpPr txBox="1"/>
          <p:nvPr/>
        </p:nvSpPr>
        <p:spPr>
          <a:xfrm>
            <a:off x="9573900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537685-E7EB-1A5D-38CD-98F90EED4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15330" r="7772" b="9026"/>
          <a:stretch/>
        </p:blipFill>
        <p:spPr>
          <a:xfrm>
            <a:off x="8487557" y="3992288"/>
            <a:ext cx="29892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1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571515" y="347883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28373" y="352875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F744B62-74D3-2723-9100-45699E56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189"/>
            <a:ext cx="4179499" cy="26468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67D57A6-0228-0003-262E-CBD77D154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49" y="732353"/>
            <a:ext cx="3981967" cy="27963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F8CEE53-AE25-CF0E-5D9D-243F173F2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32" y="732353"/>
            <a:ext cx="3981968" cy="283219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0629C86-54B3-B403-772F-A64741F59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" y="3898004"/>
            <a:ext cx="3672753" cy="264681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097B44-5BBC-3E55-F08B-65A37B531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89" y="3953721"/>
            <a:ext cx="3672753" cy="25910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C649C1-5ABE-9207-39F4-5AA374D3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409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63CB8995-47B9-0349-3333-75E4ED9EF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9318" r="9318" b="8772"/>
          <a:stretch/>
        </p:blipFill>
        <p:spPr>
          <a:xfrm>
            <a:off x="121650" y="3568322"/>
            <a:ext cx="3880893" cy="3240000"/>
          </a:xfrm>
          <a:prstGeom prst="rect">
            <a:avLst/>
          </a:prstGeom>
        </p:spPr>
      </p:pic>
      <p:pic>
        <p:nvPicPr>
          <p:cNvPr id="6" name="Imagen 5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407ADD3F-D082-5E9F-189D-72D613D0E8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15021" r="9830" b="1453"/>
          <a:stretch/>
        </p:blipFill>
        <p:spPr>
          <a:xfrm>
            <a:off x="4212148" y="3636585"/>
            <a:ext cx="3767703" cy="3103475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5268189" y="257262"/>
            <a:ext cx="4093013" cy="31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086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5875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02DD48-AF75-B132-A37A-EBBD4078B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9276" r="7341" b="8773"/>
          <a:stretch/>
        </p:blipFill>
        <p:spPr>
          <a:xfrm>
            <a:off x="0" y="3596389"/>
            <a:ext cx="39630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05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1295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012DD8D-3ED8-7916-6B6B-A1EC9BBED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137" r="9319" b="8408"/>
          <a:stretch/>
        </p:blipFill>
        <p:spPr>
          <a:xfrm>
            <a:off x="0" y="3618000"/>
            <a:ext cx="38909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58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82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333BD599-0F14-7CBD-528E-AD841146B4FB}"/>
              </a:ext>
            </a:extLst>
          </p:cNvPr>
          <p:cNvSpPr txBox="1"/>
          <p:nvPr/>
        </p:nvSpPr>
        <p:spPr>
          <a:xfrm>
            <a:off x="9573900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38A58DC-8F95-F053-9271-7DEA47977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15330" r="8349" b="9026"/>
          <a:stretch/>
        </p:blipFill>
        <p:spPr>
          <a:xfrm>
            <a:off x="8610600" y="3992288"/>
            <a:ext cx="29828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28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0AF9D5-8693-DE4E-95A1-B97989C8D0ED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D33102-43D4-CC24-E20E-D0474E0C891B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206A6E-3D6E-F7AE-08ED-3A7C0CE6038C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alpha/delta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BBF9156-1FC4-85BF-C8CA-F234DF7339AD}"/>
              </a:ext>
            </a:extLst>
          </p:cNvPr>
          <p:cNvSpPr txBox="1"/>
          <p:nvPr/>
        </p:nvSpPr>
        <p:spPr>
          <a:xfrm>
            <a:off x="1621391" y="3612404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8081AE0A-041F-E294-3EFD-1F87C60549EC}"/>
              </a:ext>
            </a:extLst>
          </p:cNvPr>
          <p:cNvSpPr txBox="1"/>
          <p:nvPr/>
        </p:nvSpPr>
        <p:spPr>
          <a:xfrm>
            <a:off x="5560128" y="3635496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 2</a:t>
            </a:r>
            <a:endParaRPr lang="es-CO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49CCBC0-2256-D81F-6957-C73D81F0A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124"/>
            <a:ext cx="3938738" cy="28161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DC5799-D8A7-17E8-2050-A486DFFAF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31" y="719760"/>
            <a:ext cx="3938738" cy="27525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8937D9-A6B2-9C3E-08C2-F377A0238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26" y="701677"/>
            <a:ext cx="3924828" cy="278869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282364-79FF-0EA6-3994-9C1AB6428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65111"/>
            <a:ext cx="3938737" cy="290840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9F10310-EB64-2A6D-6CAC-9E38767A0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32" y="4021453"/>
            <a:ext cx="3938737" cy="2757116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F5C1BDA6-643E-A53E-9082-3F56271F5636}"/>
              </a:ext>
            </a:extLst>
          </p:cNvPr>
          <p:cNvSpPr/>
          <p:nvPr/>
        </p:nvSpPr>
        <p:spPr>
          <a:xfrm>
            <a:off x="26985" y="689325"/>
            <a:ext cx="3965005" cy="28530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557BF6-3825-F15C-33EC-23AEFE2C6F6B}"/>
              </a:ext>
            </a:extLst>
          </p:cNvPr>
          <p:cNvSpPr/>
          <p:nvPr/>
        </p:nvSpPr>
        <p:spPr>
          <a:xfrm>
            <a:off x="1505605" y="897619"/>
            <a:ext cx="951845" cy="2384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527D6-E834-A74D-F956-0588BC0E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21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45672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 – 1min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6701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917BB9A-541C-6EAB-2121-0259E3B2F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8955" r="7341" b="6906"/>
          <a:stretch/>
        </p:blipFill>
        <p:spPr>
          <a:xfrm>
            <a:off x="0" y="3557675"/>
            <a:ext cx="3892358" cy="32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06D583B-F783-C034-3CCA-D6219FBA6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9276" r="8774" b="8576"/>
          <a:stretch/>
        </p:blipFill>
        <p:spPr>
          <a:xfrm>
            <a:off x="4386771" y="576239"/>
            <a:ext cx="40737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78439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19DD4292-C9CF-62BD-0AFB-D3869DB65E12}"/>
              </a:ext>
            </a:extLst>
          </p:cNvPr>
          <p:cNvSpPr/>
          <p:nvPr/>
        </p:nvSpPr>
        <p:spPr>
          <a:xfrm>
            <a:off x="0" y="0"/>
            <a:ext cx="45672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 – 1min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DCFA075-DA12-02BE-6F9F-D249D8174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11916" r="7341" b="6905"/>
          <a:stretch/>
        </p:blipFill>
        <p:spPr>
          <a:xfrm>
            <a:off x="0" y="3596453"/>
            <a:ext cx="40680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17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86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sp>
        <p:nvSpPr>
          <p:cNvPr id="2" name="CuadroTexto 7">
            <a:extLst>
              <a:ext uri="{FF2B5EF4-FFF2-40B4-BE49-F238E27FC236}">
                <a16:creationId xmlns:a16="http://schemas.microsoft.com/office/drawing/2014/main" id="{853C12BB-F875-9BAA-4F12-3713B1E3485C}"/>
              </a:ext>
            </a:extLst>
          </p:cNvPr>
          <p:cNvSpPr txBox="1"/>
          <p:nvPr/>
        </p:nvSpPr>
        <p:spPr>
          <a:xfrm>
            <a:off x="960924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Expert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A1C6BD4-E977-2E59-A426-EA569DF6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15330" r="8349" b="9026"/>
          <a:stretch/>
        </p:blipFill>
        <p:spPr>
          <a:xfrm>
            <a:off x="8610600" y="3992288"/>
            <a:ext cx="29828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4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4CBF6FB7-C91B-EA29-704E-C8F2B2B26FFB}"/>
              </a:ext>
            </a:extLst>
          </p:cNvPr>
          <p:cNvSpPr txBox="1"/>
          <p:nvPr/>
        </p:nvSpPr>
        <p:spPr>
          <a:xfrm>
            <a:off x="1222380" y="264959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alpha/delta</a:t>
            </a:r>
            <a:endParaRPr lang="es-CO" dirty="0"/>
          </a:p>
        </p:txBody>
      </p:sp>
      <p:sp>
        <p:nvSpPr>
          <p:cNvPr id="6" name="CasellaDiTesto 9">
            <a:extLst>
              <a:ext uri="{FF2B5EF4-FFF2-40B4-BE49-F238E27FC236}">
                <a16:creationId xmlns:a16="http://schemas.microsoft.com/office/drawing/2014/main" id="{694AEA49-DC65-C89E-A0A5-BCC7F741B552}"/>
              </a:ext>
            </a:extLst>
          </p:cNvPr>
          <p:cNvSpPr txBox="1"/>
          <p:nvPr/>
        </p:nvSpPr>
        <p:spPr>
          <a:xfrm>
            <a:off x="5067176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</a:t>
            </a:r>
            <a:r>
              <a:rPr lang="it-IT" dirty="0" err="1"/>
              <a:t>deltatheta</a:t>
            </a:r>
            <a:endParaRPr lang="it-IT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5CB1ADB6-8A14-FE00-6E7C-99009993CFE3}"/>
              </a:ext>
            </a:extLst>
          </p:cNvPr>
          <p:cNvSpPr txBox="1"/>
          <p:nvPr/>
        </p:nvSpPr>
        <p:spPr>
          <a:xfrm>
            <a:off x="9373169" y="263697"/>
            <a:ext cx="185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alpha/theta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30F38-7642-CC8D-0594-993F051CFA8E}"/>
              </a:ext>
            </a:extLst>
          </p:cNvPr>
          <p:cNvSpPr txBox="1"/>
          <p:nvPr/>
        </p:nvSpPr>
        <p:spPr>
          <a:xfrm>
            <a:off x="1222380" y="342167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</a:t>
            </a:r>
            <a:endParaRPr lang="es-CO" dirty="0"/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D1D87DF-9622-1141-49B5-38809E3D3E9A}"/>
              </a:ext>
            </a:extLst>
          </p:cNvPr>
          <p:cNvSpPr txBox="1"/>
          <p:nvPr/>
        </p:nvSpPr>
        <p:spPr>
          <a:xfrm>
            <a:off x="5297774" y="3418895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lpha 2</a:t>
            </a:r>
            <a:endParaRPr lang="es-CO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0E921F7-AE68-CE8F-9EEF-8AE8D5371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4730" r="9762" b="7803"/>
          <a:stretch/>
        </p:blipFill>
        <p:spPr>
          <a:xfrm>
            <a:off x="127880" y="3822885"/>
            <a:ext cx="3807211" cy="3031068"/>
          </a:xfrm>
          <a:prstGeom prst="rect">
            <a:avLst/>
          </a:prstGeom>
        </p:spPr>
      </p:pic>
      <p:sp>
        <p:nvSpPr>
          <p:cNvPr id="12" name="CuadroTexto 7">
            <a:extLst>
              <a:ext uri="{FF2B5EF4-FFF2-40B4-BE49-F238E27FC236}">
                <a16:creationId xmlns:a16="http://schemas.microsoft.com/office/drawing/2014/main" id="{C973BA73-1B7D-D160-7C7A-EECEF7FF2F9C}"/>
              </a:ext>
            </a:extLst>
          </p:cNvPr>
          <p:cNvSpPr txBox="1"/>
          <p:nvPr/>
        </p:nvSpPr>
        <p:spPr>
          <a:xfrm>
            <a:off x="9603767" y="3429000"/>
            <a:ext cx="13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</a:t>
            </a:r>
            <a:endParaRPr lang="es-CO" dirty="0"/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A4DF68D-483E-DB46-2854-D9CF52B70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14879" r="7579" b="8576"/>
          <a:stretch/>
        </p:blipFill>
        <p:spPr>
          <a:xfrm>
            <a:off x="7886580" y="3798331"/>
            <a:ext cx="3848573" cy="27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5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4163</TotalTime>
  <Words>1922</Words>
  <Application>Microsoft Office PowerPoint</Application>
  <PresentationFormat>Widescreen</PresentationFormat>
  <Paragraphs>1385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65</cp:revision>
  <dcterms:created xsi:type="dcterms:W3CDTF">2022-07-27T13:59:27Z</dcterms:created>
  <dcterms:modified xsi:type="dcterms:W3CDTF">2022-10-03T09:04:35Z</dcterms:modified>
</cp:coreProperties>
</file>